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zitiv titlu">
    <p:spTree>
      <p:nvGrpSpPr>
        <p:cNvPr id="1" name=""/>
        <p:cNvGrpSpPr/>
        <p:nvPr/>
      </p:nvGrpSpPr>
      <p:grpSpPr>
        <a:xfrm>
          <a:off x="0" y="0"/>
          <a:ext cx="0" cy="0"/>
          <a:chOff x="0" y="0"/>
          <a:chExt cx="0" cy="0"/>
        </a:xfrm>
      </p:grpSpPr>
      <p:sp>
        <p:nvSpPr>
          <p:cNvPr id="2" name="Titlu 1"/>
          <p:cNvSpPr>
            <a:spLocks noGrp="1"/>
          </p:cNvSpPr>
          <p:nvPr>
            <p:ph type="ctrTitle"/>
          </p:nvPr>
        </p:nvSpPr>
        <p:spPr>
          <a:xfrm>
            <a:off x="685800" y="2130425"/>
            <a:ext cx="7772400" cy="1470025"/>
          </a:xfrm>
        </p:spPr>
        <p:txBody>
          <a:bodyPr/>
          <a:lstStyle/>
          <a:p>
            <a:r>
              <a:rPr lang="ro-RO" smtClean="0"/>
              <a:t>Faceți clic pentru a edita stilul de titlu Coordonator</a:t>
            </a:r>
            <a:endParaRPr lang="en-US"/>
          </a:p>
        </p:txBody>
      </p:sp>
      <p:sp>
        <p:nvSpPr>
          <p:cNvPr id="3" name="Subtitlu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o-RO" smtClean="0"/>
              <a:t>Faceți clic pentru editarea stilului de subtitlu al coordonatorului</a:t>
            </a:r>
            <a:endParaRPr lang="en-US"/>
          </a:p>
        </p:txBody>
      </p:sp>
      <p:sp>
        <p:nvSpPr>
          <p:cNvPr id="4" name="Substituent dată 3"/>
          <p:cNvSpPr>
            <a:spLocks noGrp="1"/>
          </p:cNvSpPr>
          <p:nvPr>
            <p:ph type="dt" sz="half" idx="10"/>
          </p:nvPr>
        </p:nvSpPr>
        <p:spPr/>
        <p:txBody>
          <a:bodyPr/>
          <a:lstStyle/>
          <a:p>
            <a:fld id="{8D814168-4B35-4066-9231-CD66BE538C87}" type="datetimeFigureOut">
              <a:rPr lang="en-US" smtClean="0"/>
              <a:pPr/>
              <a:t>3/18/2021</a:t>
            </a:fld>
            <a:endParaRPr lang="en-US"/>
          </a:p>
        </p:txBody>
      </p:sp>
      <p:sp>
        <p:nvSpPr>
          <p:cNvPr id="5" name="Substituent subsol 4"/>
          <p:cNvSpPr>
            <a:spLocks noGrp="1"/>
          </p:cNvSpPr>
          <p:nvPr>
            <p:ph type="ftr" sz="quarter" idx="11"/>
          </p:nvPr>
        </p:nvSpPr>
        <p:spPr/>
        <p:txBody>
          <a:bodyPr/>
          <a:lstStyle/>
          <a:p>
            <a:endParaRPr lang="en-US"/>
          </a:p>
        </p:txBody>
      </p:sp>
      <p:sp>
        <p:nvSpPr>
          <p:cNvPr id="6" name="Substituent număr diapozitiv 5"/>
          <p:cNvSpPr>
            <a:spLocks noGrp="1"/>
          </p:cNvSpPr>
          <p:nvPr>
            <p:ph type="sldNum" sz="quarter" idx="12"/>
          </p:nvPr>
        </p:nvSpPr>
        <p:spPr/>
        <p:txBody>
          <a:bodyPr/>
          <a:lstStyle/>
          <a:p>
            <a:fld id="{FDF400D6-CF28-4D0F-ABF0-FF69050C95F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smtClean="0"/>
              <a:t>Faceți clic pentru a edita stilul de titlu Coordonator</a:t>
            </a:r>
            <a:endParaRPr lang="en-US"/>
          </a:p>
        </p:txBody>
      </p:sp>
      <p:sp>
        <p:nvSpPr>
          <p:cNvPr id="3" name="Substituent text vertical 2"/>
          <p:cNvSpPr>
            <a:spLocks noGrp="1"/>
          </p:cNvSpPr>
          <p:nvPr>
            <p:ph type="body" orient="vert" idx="1"/>
          </p:nvPr>
        </p:nvSpPr>
        <p:spPr/>
        <p:txBody>
          <a:bodyPr vert="eaVert"/>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a:p>
        </p:txBody>
      </p:sp>
      <p:sp>
        <p:nvSpPr>
          <p:cNvPr id="4" name="Substituent dată 3"/>
          <p:cNvSpPr>
            <a:spLocks noGrp="1"/>
          </p:cNvSpPr>
          <p:nvPr>
            <p:ph type="dt" sz="half" idx="10"/>
          </p:nvPr>
        </p:nvSpPr>
        <p:spPr/>
        <p:txBody>
          <a:bodyPr/>
          <a:lstStyle/>
          <a:p>
            <a:fld id="{8D814168-4B35-4066-9231-CD66BE538C87}" type="datetimeFigureOut">
              <a:rPr lang="en-US" smtClean="0"/>
              <a:pPr/>
              <a:t>3/18/2021</a:t>
            </a:fld>
            <a:endParaRPr lang="en-US"/>
          </a:p>
        </p:txBody>
      </p:sp>
      <p:sp>
        <p:nvSpPr>
          <p:cNvPr id="5" name="Substituent subsol 4"/>
          <p:cNvSpPr>
            <a:spLocks noGrp="1"/>
          </p:cNvSpPr>
          <p:nvPr>
            <p:ph type="ftr" sz="quarter" idx="11"/>
          </p:nvPr>
        </p:nvSpPr>
        <p:spPr/>
        <p:txBody>
          <a:bodyPr/>
          <a:lstStyle/>
          <a:p>
            <a:endParaRPr lang="en-US"/>
          </a:p>
        </p:txBody>
      </p:sp>
      <p:sp>
        <p:nvSpPr>
          <p:cNvPr id="6" name="Substituent număr diapozitiv 5"/>
          <p:cNvSpPr>
            <a:spLocks noGrp="1"/>
          </p:cNvSpPr>
          <p:nvPr>
            <p:ph type="sldNum" sz="quarter" idx="12"/>
          </p:nvPr>
        </p:nvSpPr>
        <p:spPr/>
        <p:txBody>
          <a:bodyPr/>
          <a:lstStyle/>
          <a:p>
            <a:fld id="{FDF400D6-CF28-4D0F-ABF0-FF69050C95F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Titlu vertical 1"/>
          <p:cNvSpPr>
            <a:spLocks noGrp="1"/>
          </p:cNvSpPr>
          <p:nvPr>
            <p:ph type="title" orient="vert"/>
          </p:nvPr>
        </p:nvSpPr>
        <p:spPr>
          <a:xfrm>
            <a:off x="6629400" y="274638"/>
            <a:ext cx="2057400" cy="5851525"/>
          </a:xfrm>
        </p:spPr>
        <p:txBody>
          <a:bodyPr vert="eaVert"/>
          <a:lstStyle/>
          <a:p>
            <a:r>
              <a:rPr lang="ro-RO" smtClean="0"/>
              <a:t>Faceți clic pentru a edita stilul de titlu Coordonator</a:t>
            </a:r>
            <a:endParaRPr lang="en-US"/>
          </a:p>
        </p:txBody>
      </p:sp>
      <p:sp>
        <p:nvSpPr>
          <p:cNvPr id="3" name="Substituent text vertical 2"/>
          <p:cNvSpPr>
            <a:spLocks noGrp="1"/>
          </p:cNvSpPr>
          <p:nvPr>
            <p:ph type="body" orient="vert" idx="1"/>
          </p:nvPr>
        </p:nvSpPr>
        <p:spPr>
          <a:xfrm>
            <a:off x="457200" y="274638"/>
            <a:ext cx="6019800" cy="5851525"/>
          </a:xfrm>
        </p:spPr>
        <p:txBody>
          <a:bodyPr vert="eaVert"/>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a:p>
        </p:txBody>
      </p:sp>
      <p:sp>
        <p:nvSpPr>
          <p:cNvPr id="4" name="Substituent dată 3"/>
          <p:cNvSpPr>
            <a:spLocks noGrp="1"/>
          </p:cNvSpPr>
          <p:nvPr>
            <p:ph type="dt" sz="half" idx="10"/>
          </p:nvPr>
        </p:nvSpPr>
        <p:spPr/>
        <p:txBody>
          <a:bodyPr/>
          <a:lstStyle/>
          <a:p>
            <a:fld id="{8D814168-4B35-4066-9231-CD66BE538C87}" type="datetimeFigureOut">
              <a:rPr lang="en-US" smtClean="0"/>
              <a:pPr/>
              <a:t>3/18/2021</a:t>
            </a:fld>
            <a:endParaRPr lang="en-US"/>
          </a:p>
        </p:txBody>
      </p:sp>
      <p:sp>
        <p:nvSpPr>
          <p:cNvPr id="5" name="Substituent subsol 4"/>
          <p:cNvSpPr>
            <a:spLocks noGrp="1"/>
          </p:cNvSpPr>
          <p:nvPr>
            <p:ph type="ftr" sz="quarter" idx="11"/>
          </p:nvPr>
        </p:nvSpPr>
        <p:spPr/>
        <p:txBody>
          <a:bodyPr/>
          <a:lstStyle/>
          <a:p>
            <a:endParaRPr lang="en-US"/>
          </a:p>
        </p:txBody>
      </p:sp>
      <p:sp>
        <p:nvSpPr>
          <p:cNvPr id="6" name="Substituent număr diapozitiv 5"/>
          <p:cNvSpPr>
            <a:spLocks noGrp="1"/>
          </p:cNvSpPr>
          <p:nvPr>
            <p:ph type="sldNum" sz="quarter" idx="12"/>
          </p:nvPr>
        </p:nvSpPr>
        <p:spPr/>
        <p:txBody>
          <a:bodyPr/>
          <a:lstStyle/>
          <a:p>
            <a:fld id="{FDF400D6-CF28-4D0F-ABF0-FF69050C95F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smtClean="0"/>
              <a:t>Faceți clic pentru a edita stilul de titlu Coordonator</a:t>
            </a:r>
            <a:endParaRPr lang="en-US"/>
          </a:p>
        </p:txBody>
      </p:sp>
      <p:sp>
        <p:nvSpPr>
          <p:cNvPr id="3" name="Substituent conținut 2"/>
          <p:cNvSpPr>
            <a:spLocks noGrp="1"/>
          </p:cNvSpPr>
          <p:nvPr>
            <p:ph idx="1"/>
          </p:nvPr>
        </p:nvSpPr>
        <p:spPr/>
        <p:txBody>
          <a:bodyPr/>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a:p>
        </p:txBody>
      </p:sp>
      <p:sp>
        <p:nvSpPr>
          <p:cNvPr id="4" name="Substituent dată 3"/>
          <p:cNvSpPr>
            <a:spLocks noGrp="1"/>
          </p:cNvSpPr>
          <p:nvPr>
            <p:ph type="dt" sz="half" idx="10"/>
          </p:nvPr>
        </p:nvSpPr>
        <p:spPr/>
        <p:txBody>
          <a:bodyPr/>
          <a:lstStyle/>
          <a:p>
            <a:fld id="{8D814168-4B35-4066-9231-CD66BE538C87}" type="datetimeFigureOut">
              <a:rPr lang="en-US" smtClean="0"/>
              <a:pPr/>
              <a:t>3/18/2021</a:t>
            </a:fld>
            <a:endParaRPr lang="en-US"/>
          </a:p>
        </p:txBody>
      </p:sp>
      <p:sp>
        <p:nvSpPr>
          <p:cNvPr id="5" name="Substituent subsol 4"/>
          <p:cNvSpPr>
            <a:spLocks noGrp="1"/>
          </p:cNvSpPr>
          <p:nvPr>
            <p:ph type="ftr" sz="quarter" idx="11"/>
          </p:nvPr>
        </p:nvSpPr>
        <p:spPr/>
        <p:txBody>
          <a:bodyPr/>
          <a:lstStyle/>
          <a:p>
            <a:endParaRPr lang="en-US"/>
          </a:p>
        </p:txBody>
      </p:sp>
      <p:sp>
        <p:nvSpPr>
          <p:cNvPr id="6" name="Substituent număr diapozitiv 5"/>
          <p:cNvSpPr>
            <a:spLocks noGrp="1"/>
          </p:cNvSpPr>
          <p:nvPr>
            <p:ph type="sldNum" sz="quarter" idx="12"/>
          </p:nvPr>
        </p:nvSpPr>
        <p:spPr/>
        <p:txBody>
          <a:bodyPr/>
          <a:lstStyle/>
          <a:p>
            <a:fld id="{FDF400D6-CF28-4D0F-ABF0-FF69050C95F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ntet secțiune">
    <p:spTree>
      <p:nvGrpSpPr>
        <p:cNvPr id="1" name=""/>
        <p:cNvGrpSpPr/>
        <p:nvPr/>
      </p:nvGrpSpPr>
      <p:grpSpPr>
        <a:xfrm>
          <a:off x="0" y="0"/>
          <a:ext cx="0" cy="0"/>
          <a:chOff x="0" y="0"/>
          <a:chExt cx="0" cy="0"/>
        </a:xfrm>
      </p:grpSpPr>
      <p:sp>
        <p:nvSpPr>
          <p:cNvPr id="2" name="Titlu 1"/>
          <p:cNvSpPr>
            <a:spLocks noGrp="1"/>
          </p:cNvSpPr>
          <p:nvPr>
            <p:ph type="title"/>
          </p:nvPr>
        </p:nvSpPr>
        <p:spPr>
          <a:xfrm>
            <a:off x="722313" y="4406900"/>
            <a:ext cx="7772400" cy="1362075"/>
          </a:xfrm>
        </p:spPr>
        <p:txBody>
          <a:bodyPr anchor="t"/>
          <a:lstStyle>
            <a:lvl1pPr algn="l">
              <a:defRPr sz="4000" b="1" cap="all"/>
            </a:lvl1pPr>
          </a:lstStyle>
          <a:p>
            <a:r>
              <a:rPr lang="ro-RO" smtClean="0"/>
              <a:t>Faceți clic pentru a edita stilul de titlu Coordonator</a:t>
            </a:r>
            <a:endParaRPr lang="en-US"/>
          </a:p>
        </p:txBody>
      </p:sp>
      <p:sp>
        <p:nvSpPr>
          <p:cNvPr id="3" name="Substituent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o-RO" smtClean="0"/>
              <a:t>Faceți clic pentru a edita stilurile de text Coordonator</a:t>
            </a:r>
          </a:p>
        </p:txBody>
      </p:sp>
      <p:sp>
        <p:nvSpPr>
          <p:cNvPr id="4" name="Substituent dată 3"/>
          <p:cNvSpPr>
            <a:spLocks noGrp="1"/>
          </p:cNvSpPr>
          <p:nvPr>
            <p:ph type="dt" sz="half" idx="10"/>
          </p:nvPr>
        </p:nvSpPr>
        <p:spPr/>
        <p:txBody>
          <a:bodyPr/>
          <a:lstStyle/>
          <a:p>
            <a:fld id="{8D814168-4B35-4066-9231-CD66BE538C87}" type="datetimeFigureOut">
              <a:rPr lang="en-US" smtClean="0"/>
              <a:pPr/>
              <a:t>3/18/2021</a:t>
            </a:fld>
            <a:endParaRPr lang="en-US"/>
          </a:p>
        </p:txBody>
      </p:sp>
      <p:sp>
        <p:nvSpPr>
          <p:cNvPr id="5" name="Substituent subsol 4"/>
          <p:cNvSpPr>
            <a:spLocks noGrp="1"/>
          </p:cNvSpPr>
          <p:nvPr>
            <p:ph type="ftr" sz="quarter" idx="11"/>
          </p:nvPr>
        </p:nvSpPr>
        <p:spPr/>
        <p:txBody>
          <a:bodyPr/>
          <a:lstStyle/>
          <a:p>
            <a:endParaRPr lang="en-US"/>
          </a:p>
        </p:txBody>
      </p:sp>
      <p:sp>
        <p:nvSpPr>
          <p:cNvPr id="6" name="Substituent număr diapozitiv 5"/>
          <p:cNvSpPr>
            <a:spLocks noGrp="1"/>
          </p:cNvSpPr>
          <p:nvPr>
            <p:ph type="sldNum" sz="quarter" idx="12"/>
          </p:nvPr>
        </p:nvSpPr>
        <p:spPr/>
        <p:txBody>
          <a:bodyPr/>
          <a:lstStyle/>
          <a:p>
            <a:fld id="{FDF400D6-CF28-4D0F-ABF0-FF69050C95F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smtClean="0"/>
              <a:t>Faceți clic pentru a edita stilul de titlu Coordonator</a:t>
            </a:r>
            <a:endParaRPr lang="en-US"/>
          </a:p>
        </p:txBody>
      </p:sp>
      <p:sp>
        <p:nvSpPr>
          <p:cNvPr id="3" name="Substituent conținut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a:p>
        </p:txBody>
      </p:sp>
      <p:sp>
        <p:nvSpPr>
          <p:cNvPr id="4" name="Substituent conținut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a:p>
        </p:txBody>
      </p:sp>
      <p:sp>
        <p:nvSpPr>
          <p:cNvPr id="5" name="Substituent dată 4"/>
          <p:cNvSpPr>
            <a:spLocks noGrp="1"/>
          </p:cNvSpPr>
          <p:nvPr>
            <p:ph type="dt" sz="half" idx="10"/>
          </p:nvPr>
        </p:nvSpPr>
        <p:spPr/>
        <p:txBody>
          <a:bodyPr/>
          <a:lstStyle/>
          <a:p>
            <a:fld id="{8D814168-4B35-4066-9231-CD66BE538C87}" type="datetimeFigureOut">
              <a:rPr lang="en-US" smtClean="0"/>
              <a:pPr/>
              <a:t>3/18/2021</a:t>
            </a:fld>
            <a:endParaRPr lang="en-US"/>
          </a:p>
        </p:txBody>
      </p:sp>
      <p:sp>
        <p:nvSpPr>
          <p:cNvPr id="6" name="Substituent subsol 5"/>
          <p:cNvSpPr>
            <a:spLocks noGrp="1"/>
          </p:cNvSpPr>
          <p:nvPr>
            <p:ph type="ftr" sz="quarter" idx="11"/>
          </p:nvPr>
        </p:nvSpPr>
        <p:spPr/>
        <p:txBody>
          <a:bodyPr/>
          <a:lstStyle/>
          <a:p>
            <a:endParaRPr lang="en-US"/>
          </a:p>
        </p:txBody>
      </p:sp>
      <p:sp>
        <p:nvSpPr>
          <p:cNvPr id="7" name="Substituent număr diapozitiv 6"/>
          <p:cNvSpPr>
            <a:spLocks noGrp="1"/>
          </p:cNvSpPr>
          <p:nvPr>
            <p:ph type="sldNum" sz="quarter" idx="12"/>
          </p:nvPr>
        </p:nvSpPr>
        <p:spPr/>
        <p:txBody>
          <a:bodyPr/>
          <a:lstStyle/>
          <a:p>
            <a:fld id="{FDF400D6-CF28-4D0F-ABF0-FF69050C95F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lvl1pPr>
              <a:defRPr/>
            </a:lvl1pPr>
          </a:lstStyle>
          <a:p>
            <a:r>
              <a:rPr lang="ro-RO" smtClean="0"/>
              <a:t>Faceți clic pentru a edita stilul de titlu Coordonator</a:t>
            </a:r>
            <a:endParaRPr lang="en-US"/>
          </a:p>
        </p:txBody>
      </p:sp>
      <p:sp>
        <p:nvSpPr>
          <p:cNvPr id="3" name="Substituent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smtClean="0"/>
              <a:t>Faceți clic pentru a edita stilurile de text Coordonator</a:t>
            </a:r>
          </a:p>
        </p:txBody>
      </p:sp>
      <p:sp>
        <p:nvSpPr>
          <p:cNvPr id="4" name="Substituent conținut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a:p>
        </p:txBody>
      </p:sp>
      <p:sp>
        <p:nvSpPr>
          <p:cNvPr id="5" name="Substituent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smtClean="0"/>
              <a:t>Faceți clic pentru a edita stilurile de text Coordonator</a:t>
            </a:r>
          </a:p>
        </p:txBody>
      </p:sp>
      <p:sp>
        <p:nvSpPr>
          <p:cNvPr id="6" name="Substituent conținut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a:p>
        </p:txBody>
      </p:sp>
      <p:sp>
        <p:nvSpPr>
          <p:cNvPr id="7" name="Substituent dată 6"/>
          <p:cNvSpPr>
            <a:spLocks noGrp="1"/>
          </p:cNvSpPr>
          <p:nvPr>
            <p:ph type="dt" sz="half" idx="10"/>
          </p:nvPr>
        </p:nvSpPr>
        <p:spPr/>
        <p:txBody>
          <a:bodyPr/>
          <a:lstStyle/>
          <a:p>
            <a:fld id="{8D814168-4B35-4066-9231-CD66BE538C87}" type="datetimeFigureOut">
              <a:rPr lang="en-US" smtClean="0"/>
              <a:pPr/>
              <a:t>3/18/2021</a:t>
            </a:fld>
            <a:endParaRPr lang="en-US"/>
          </a:p>
        </p:txBody>
      </p:sp>
      <p:sp>
        <p:nvSpPr>
          <p:cNvPr id="8" name="Substituent subsol 7"/>
          <p:cNvSpPr>
            <a:spLocks noGrp="1"/>
          </p:cNvSpPr>
          <p:nvPr>
            <p:ph type="ftr" sz="quarter" idx="11"/>
          </p:nvPr>
        </p:nvSpPr>
        <p:spPr/>
        <p:txBody>
          <a:bodyPr/>
          <a:lstStyle/>
          <a:p>
            <a:endParaRPr lang="en-US"/>
          </a:p>
        </p:txBody>
      </p:sp>
      <p:sp>
        <p:nvSpPr>
          <p:cNvPr id="9" name="Substituent număr diapozitiv 8"/>
          <p:cNvSpPr>
            <a:spLocks noGrp="1"/>
          </p:cNvSpPr>
          <p:nvPr>
            <p:ph type="sldNum" sz="quarter" idx="12"/>
          </p:nvPr>
        </p:nvSpPr>
        <p:spPr/>
        <p:txBody>
          <a:bodyPr/>
          <a:lstStyle/>
          <a:p>
            <a:fld id="{FDF400D6-CF28-4D0F-ABF0-FF69050C95F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smtClean="0"/>
              <a:t>Faceți clic pentru a edita stilul de titlu Coordonator</a:t>
            </a:r>
            <a:endParaRPr lang="en-US"/>
          </a:p>
        </p:txBody>
      </p:sp>
      <p:sp>
        <p:nvSpPr>
          <p:cNvPr id="3" name="Substituent dată 2"/>
          <p:cNvSpPr>
            <a:spLocks noGrp="1"/>
          </p:cNvSpPr>
          <p:nvPr>
            <p:ph type="dt" sz="half" idx="10"/>
          </p:nvPr>
        </p:nvSpPr>
        <p:spPr/>
        <p:txBody>
          <a:bodyPr/>
          <a:lstStyle/>
          <a:p>
            <a:fld id="{8D814168-4B35-4066-9231-CD66BE538C87}" type="datetimeFigureOut">
              <a:rPr lang="en-US" smtClean="0"/>
              <a:pPr/>
              <a:t>3/18/2021</a:t>
            </a:fld>
            <a:endParaRPr lang="en-US"/>
          </a:p>
        </p:txBody>
      </p:sp>
      <p:sp>
        <p:nvSpPr>
          <p:cNvPr id="4" name="Substituent subsol 3"/>
          <p:cNvSpPr>
            <a:spLocks noGrp="1"/>
          </p:cNvSpPr>
          <p:nvPr>
            <p:ph type="ftr" sz="quarter" idx="11"/>
          </p:nvPr>
        </p:nvSpPr>
        <p:spPr/>
        <p:txBody>
          <a:bodyPr/>
          <a:lstStyle/>
          <a:p>
            <a:endParaRPr lang="en-US"/>
          </a:p>
        </p:txBody>
      </p:sp>
      <p:sp>
        <p:nvSpPr>
          <p:cNvPr id="5" name="Substituent număr diapozitiv 4"/>
          <p:cNvSpPr>
            <a:spLocks noGrp="1"/>
          </p:cNvSpPr>
          <p:nvPr>
            <p:ph type="sldNum" sz="quarter" idx="12"/>
          </p:nvPr>
        </p:nvSpPr>
        <p:spPr/>
        <p:txBody>
          <a:bodyPr/>
          <a:lstStyle/>
          <a:p>
            <a:fld id="{FDF400D6-CF28-4D0F-ABF0-FF69050C95F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Substituent dată 1"/>
          <p:cNvSpPr>
            <a:spLocks noGrp="1"/>
          </p:cNvSpPr>
          <p:nvPr>
            <p:ph type="dt" sz="half" idx="10"/>
          </p:nvPr>
        </p:nvSpPr>
        <p:spPr/>
        <p:txBody>
          <a:bodyPr/>
          <a:lstStyle/>
          <a:p>
            <a:fld id="{8D814168-4B35-4066-9231-CD66BE538C87}" type="datetimeFigureOut">
              <a:rPr lang="en-US" smtClean="0"/>
              <a:pPr/>
              <a:t>3/18/2021</a:t>
            </a:fld>
            <a:endParaRPr lang="en-US"/>
          </a:p>
        </p:txBody>
      </p:sp>
      <p:sp>
        <p:nvSpPr>
          <p:cNvPr id="3" name="Substituent subsol 2"/>
          <p:cNvSpPr>
            <a:spLocks noGrp="1"/>
          </p:cNvSpPr>
          <p:nvPr>
            <p:ph type="ftr" sz="quarter" idx="11"/>
          </p:nvPr>
        </p:nvSpPr>
        <p:spPr/>
        <p:txBody>
          <a:bodyPr/>
          <a:lstStyle/>
          <a:p>
            <a:endParaRPr lang="en-US"/>
          </a:p>
        </p:txBody>
      </p:sp>
      <p:sp>
        <p:nvSpPr>
          <p:cNvPr id="4" name="Substituent număr diapozitiv 3"/>
          <p:cNvSpPr>
            <a:spLocks noGrp="1"/>
          </p:cNvSpPr>
          <p:nvPr>
            <p:ph type="sldNum" sz="quarter" idx="12"/>
          </p:nvPr>
        </p:nvSpPr>
        <p:spPr/>
        <p:txBody>
          <a:bodyPr/>
          <a:lstStyle/>
          <a:p>
            <a:fld id="{FDF400D6-CF28-4D0F-ABF0-FF69050C95F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u 1"/>
          <p:cNvSpPr>
            <a:spLocks noGrp="1"/>
          </p:cNvSpPr>
          <p:nvPr>
            <p:ph type="title"/>
          </p:nvPr>
        </p:nvSpPr>
        <p:spPr>
          <a:xfrm>
            <a:off x="457200" y="273050"/>
            <a:ext cx="3008313" cy="1162050"/>
          </a:xfrm>
        </p:spPr>
        <p:txBody>
          <a:bodyPr anchor="b"/>
          <a:lstStyle>
            <a:lvl1pPr algn="l">
              <a:defRPr sz="2000" b="1"/>
            </a:lvl1pPr>
          </a:lstStyle>
          <a:p>
            <a:r>
              <a:rPr lang="ro-RO" smtClean="0"/>
              <a:t>Faceți clic pentru a edita stilul de titlu Coordonator</a:t>
            </a:r>
            <a:endParaRPr lang="en-US"/>
          </a:p>
        </p:txBody>
      </p:sp>
      <p:sp>
        <p:nvSpPr>
          <p:cNvPr id="3" name="Substituent conținut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a:p>
        </p:txBody>
      </p:sp>
      <p:sp>
        <p:nvSpPr>
          <p:cNvPr id="4" name="Substituent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o-RO" smtClean="0"/>
              <a:t>Faceți clic pentru a edita stilurile de text Coordonator</a:t>
            </a:r>
          </a:p>
        </p:txBody>
      </p:sp>
      <p:sp>
        <p:nvSpPr>
          <p:cNvPr id="5" name="Substituent dată 4"/>
          <p:cNvSpPr>
            <a:spLocks noGrp="1"/>
          </p:cNvSpPr>
          <p:nvPr>
            <p:ph type="dt" sz="half" idx="10"/>
          </p:nvPr>
        </p:nvSpPr>
        <p:spPr/>
        <p:txBody>
          <a:bodyPr/>
          <a:lstStyle/>
          <a:p>
            <a:fld id="{8D814168-4B35-4066-9231-CD66BE538C87}" type="datetimeFigureOut">
              <a:rPr lang="en-US" smtClean="0"/>
              <a:pPr/>
              <a:t>3/18/2021</a:t>
            </a:fld>
            <a:endParaRPr lang="en-US"/>
          </a:p>
        </p:txBody>
      </p:sp>
      <p:sp>
        <p:nvSpPr>
          <p:cNvPr id="6" name="Substituent subsol 5"/>
          <p:cNvSpPr>
            <a:spLocks noGrp="1"/>
          </p:cNvSpPr>
          <p:nvPr>
            <p:ph type="ftr" sz="quarter" idx="11"/>
          </p:nvPr>
        </p:nvSpPr>
        <p:spPr/>
        <p:txBody>
          <a:bodyPr/>
          <a:lstStyle/>
          <a:p>
            <a:endParaRPr lang="en-US"/>
          </a:p>
        </p:txBody>
      </p:sp>
      <p:sp>
        <p:nvSpPr>
          <p:cNvPr id="7" name="Substituent număr diapozitiv 6"/>
          <p:cNvSpPr>
            <a:spLocks noGrp="1"/>
          </p:cNvSpPr>
          <p:nvPr>
            <p:ph type="sldNum" sz="quarter" idx="12"/>
          </p:nvPr>
        </p:nvSpPr>
        <p:spPr/>
        <p:txBody>
          <a:bodyPr/>
          <a:lstStyle/>
          <a:p>
            <a:fld id="{FDF400D6-CF28-4D0F-ABF0-FF69050C95F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ine cu legendă">
    <p:spTree>
      <p:nvGrpSpPr>
        <p:cNvPr id="1" name=""/>
        <p:cNvGrpSpPr/>
        <p:nvPr/>
      </p:nvGrpSpPr>
      <p:grpSpPr>
        <a:xfrm>
          <a:off x="0" y="0"/>
          <a:ext cx="0" cy="0"/>
          <a:chOff x="0" y="0"/>
          <a:chExt cx="0" cy="0"/>
        </a:xfrm>
      </p:grpSpPr>
      <p:sp>
        <p:nvSpPr>
          <p:cNvPr id="2" name="Titlu 1"/>
          <p:cNvSpPr>
            <a:spLocks noGrp="1"/>
          </p:cNvSpPr>
          <p:nvPr>
            <p:ph type="title"/>
          </p:nvPr>
        </p:nvSpPr>
        <p:spPr>
          <a:xfrm>
            <a:off x="1792288" y="4800600"/>
            <a:ext cx="5486400" cy="566738"/>
          </a:xfrm>
        </p:spPr>
        <p:txBody>
          <a:bodyPr anchor="b"/>
          <a:lstStyle>
            <a:lvl1pPr algn="l">
              <a:defRPr sz="2000" b="1"/>
            </a:lvl1pPr>
          </a:lstStyle>
          <a:p>
            <a:r>
              <a:rPr lang="ro-RO" smtClean="0"/>
              <a:t>Faceți clic pentru a edita stilul de titlu Coordonator</a:t>
            </a:r>
            <a:endParaRPr lang="en-US"/>
          </a:p>
        </p:txBody>
      </p:sp>
      <p:sp>
        <p:nvSpPr>
          <p:cNvPr id="3" name="Substituent i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ubstituent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o-RO" smtClean="0"/>
              <a:t>Faceți clic pentru a edita stilurile de text Coordonator</a:t>
            </a:r>
          </a:p>
        </p:txBody>
      </p:sp>
      <p:sp>
        <p:nvSpPr>
          <p:cNvPr id="5" name="Substituent dată 4"/>
          <p:cNvSpPr>
            <a:spLocks noGrp="1"/>
          </p:cNvSpPr>
          <p:nvPr>
            <p:ph type="dt" sz="half" idx="10"/>
          </p:nvPr>
        </p:nvSpPr>
        <p:spPr/>
        <p:txBody>
          <a:bodyPr/>
          <a:lstStyle/>
          <a:p>
            <a:fld id="{8D814168-4B35-4066-9231-CD66BE538C87}" type="datetimeFigureOut">
              <a:rPr lang="en-US" smtClean="0"/>
              <a:pPr/>
              <a:t>3/18/2021</a:t>
            </a:fld>
            <a:endParaRPr lang="en-US"/>
          </a:p>
        </p:txBody>
      </p:sp>
      <p:sp>
        <p:nvSpPr>
          <p:cNvPr id="6" name="Substituent subsol 5"/>
          <p:cNvSpPr>
            <a:spLocks noGrp="1"/>
          </p:cNvSpPr>
          <p:nvPr>
            <p:ph type="ftr" sz="quarter" idx="11"/>
          </p:nvPr>
        </p:nvSpPr>
        <p:spPr/>
        <p:txBody>
          <a:bodyPr/>
          <a:lstStyle/>
          <a:p>
            <a:endParaRPr lang="en-US"/>
          </a:p>
        </p:txBody>
      </p:sp>
      <p:sp>
        <p:nvSpPr>
          <p:cNvPr id="7" name="Substituent număr diapozitiv 6"/>
          <p:cNvSpPr>
            <a:spLocks noGrp="1"/>
          </p:cNvSpPr>
          <p:nvPr>
            <p:ph type="sldNum" sz="quarter" idx="12"/>
          </p:nvPr>
        </p:nvSpPr>
        <p:spPr/>
        <p:txBody>
          <a:bodyPr/>
          <a:lstStyle/>
          <a:p>
            <a:fld id="{FDF400D6-CF28-4D0F-ABF0-FF69050C95F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ubstituent titl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o-RO" smtClean="0"/>
              <a:t>Faceți clic pentru a edita stilul de titlu Coordonator</a:t>
            </a:r>
            <a:endParaRPr lang="en-US"/>
          </a:p>
        </p:txBody>
      </p:sp>
      <p:sp>
        <p:nvSpPr>
          <p:cNvPr id="3" name="Substituent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a:p>
        </p:txBody>
      </p:sp>
      <p:sp>
        <p:nvSpPr>
          <p:cNvPr id="4" name="Substituent dată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814168-4B35-4066-9231-CD66BE538C87}" type="datetimeFigureOut">
              <a:rPr lang="en-US" smtClean="0"/>
              <a:pPr/>
              <a:t>3/18/2021</a:t>
            </a:fld>
            <a:endParaRPr lang="en-US"/>
          </a:p>
        </p:txBody>
      </p:sp>
      <p:sp>
        <p:nvSpPr>
          <p:cNvPr id="5" name="Substituent subsol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ubstituent număr diapozitiv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F400D6-CF28-4D0F-ABF0-FF69050C95F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ogo_SEECP_bw1"/>
          <p:cNvPicPr>
            <a:picLocks noChangeAspect="1" noChangeArrowheads="1"/>
          </p:cNvPicPr>
          <p:nvPr/>
        </p:nvPicPr>
        <p:blipFill>
          <a:blip r:embed="rId2" cstate="print"/>
          <a:srcRect/>
          <a:stretch>
            <a:fillRect/>
          </a:stretch>
        </p:blipFill>
        <p:spPr bwMode="auto">
          <a:xfrm>
            <a:off x="400401" y="0"/>
            <a:ext cx="8743599" cy="4191000"/>
          </a:xfrm>
          <a:prstGeom prst="rect">
            <a:avLst/>
          </a:prstGeom>
          <a:noFill/>
          <a:ln w="9525">
            <a:noFill/>
            <a:miter lim="800000"/>
            <a:headEnd/>
            <a:tailEnd/>
          </a:ln>
        </p:spPr>
      </p:pic>
      <p:sp>
        <p:nvSpPr>
          <p:cNvPr id="2" name="Titlu 1"/>
          <p:cNvSpPr>
            <a:spLocks noGrp="1"/>
          </p:cNvSpPr>
          <p:nvPr>
            <p:ph type="ctrTitle"/>
          </p:nvPr>
        </p:nvSpPr>
        <p:spPr>
          <a:xfrm>
            <a:off x="152400" y="838200"/>
            <a:ext cx="4876800" cy="3886200"/>
          </a:xfrm>
        </p:spPr>
        <p:txBody>
          <a:bodyPr>
            <a:noAutofit/>
          </a:bodyPr>
          <a:lstStyle/>
          <a:p>
            <a:pPr algn="l"/>
            <a:r>
              <a:rPr lang="fr-FR" sz="1800" b="1" dirty="0" smtClean="0"/>
              <a:t/>
            </a:r>
            <a:br>
              <a:rPr lang="fr-FR" sz="1800" b="1" dirty="0" smtClean="0"/>
            </a:br>
            <a:r>
              <a:rPr lang="ro-RO" sz="1800" b="1" dirty="0" smtClean="0"/>
              <a:t>Francofonia, comunitate internațională fondată pe împărtășirea limbii franceze și a unui set de valori comune, demonstrează  astăzi, mai mult decât oricând, în fața provocărilor care ne pun la grea încercare, puterea de rezistență și de reconstrucție la toate nivelurile - diplomatic, parlamentar, universitar, cultural, economic și social.</a:t>
            </a:r>
            <a:br>
              <a:rPr lang="ro-RO" sz="1800" b="1" dirty="0" smtClean="0"/>
            </a:br>
            <a:r>
              <a:rPr lang="ro-RO" sz="1800" b="1" dirty="0" smtClean="0"/>
              <a:t>Și pentru că ONU a proclamat încă din anul 2012 ziua de 20 Martie - Ziua Internațională a Fericirii, sărbătorim împreună Francofonia ca semn al speranței, construind împreună o lume a francofoniei în spiritul solidarității și responsabilității, valori care ne caracterizează pe toți! </a:t>
            </a:r>
            <a:r>
              <a:rPr lang="en-US" sz="1800" b="1" dirty="0" smtClean="0"/>
              <a:t/>
            </a:r>
            <a:br>
              <a:rPr lang="en-US" sz="1800" b="1" dirty="0" smtClean="0"/>
            </a:br>
            <a:r>
              <a:rPr lang="ro-RO" sz="1800" b="1" dirty="0" smtClean="0"/>
              <a:t/>
            </a:r>
            <a:br>
              <a:rPr lang="ro-RO" sz="1800" b="1" dirty="0" smtClean="0"/>
            </a:br>
            <a:r>
              <a:rPr lang="en-US" sz="1800" b="1" dirty="0" smtClean="0"/>
              <a:t>Vive la Francophonie !</a:t>
            </a:r>
            <a:r>
              <a:rPr lang="en-US" sz="1600" dirty="0" smtClean="0"/>
              <a:t/>
            </a:r>
            <a:br>
              <a:rPr lang="en-US" sz="1600" dirty="0" smtClean="0"/>
            </a:br>
            <a:endParaRPr lang="en-US" sz="1600" dirty="0"/>
          </a:p>
        </p:txBody>
      </p:sp>
      <p:pic>
        <p:nvPicPr>
          <p:cNvPr id="6" name="Imagine 5" descr="APF_logo_couleur.png"/>
          <p:cNvPicPr>
            <a:picLocks noChangeAspect="1"/>
          </p:cNvPicPr>
          <p:nvPr/>
        </p:nvPicPr>
        <p:blipFill>
          <a:blip r:embed="rId3" cstate="print"/>
          <a:stretch>
            <a:fillRect/>
          </a:stretch>
        </p:blipFill>
        <p:spPr>
          <a:xfrm>
            <a:off x="685800" y="5181600"/>
            <a:ext cx="1885454" cy="1301655"/>
          </a:xfrm>
          <a:prstGeom prst="rect">
            <a:avLst/>
          </a:prstGeom>
        </p:spPr>
      </p:pic>
      <p:sp>
        <p:nvSpPr>
          <p:cNvPr id="8" name="CasetăText 7"/>
          <p:cNvSpPr txBox="1"/>
          <p:nvPr/>
        </p:nvSpPr>
        <p:spPr>
          <a:xfrm>
            <a:off x="3810000" y="5103674"/>
            <a:ext cx="4724400" cy="1754326"/>
          </a:xfrm>
          <a:prstGeom prst="rect">
            <a:avLst/>
          </a:prstGeom>
          <a:solidFill>
            <a:schemeClr val="bg1">
              <a:lumMod val="95000"/>
            </a:schemeClr>
          </a:solidFill>
        </p:spPr>
        <p:txBody>
          <a:bodyPr wrap="square" rtlCol="0">
            <a:spAutoFit/>
          </a:bodyPr>
          <a:lstStyle/>
          <a:p>
            <a:r>
              <a:rPr lang="ro-RO" b="1" dirty="0" smtClean="0">
                <a:solidFill>
                  <a:schemeClr val="tx1">
                    <a:lumMod val="95000"/>
                    <a:lumOff val="5000"/>
                  </a:schemeClr>
                </a:solidFill>
              </a:rPr>
              <a:t>Senator Sorin Mihai Cîmpeanu</a:t>
            </a:r>
          </a:p>
          <a:p>
            <a:r>
              <a:rPr lang="ro-RO" b="1" dirty="0" smtClean="0">
                <a:solidFill>
                  <a:schemeClr val="tx1">
                    <a:lumMod val="95000"/>
                    <a:lumOff val="5000"/>
                  </a:schemeClr>
                </a:solidFill>
              </a:rPr>
              <a:t>Membru al Delegaţiei Parlamentului României la Adunarea Parlamentară a Francofoniei  (APF)</a:t>
            </a:r>
          </a:p>
          <a:p>
            <a:r>
              <a:rPr lang="ro-RO" b="1" dirty="0" smtClean="0">
                <a:solidFill>
                  <a:schemeClr val="tx1">
                    <a:lumMod val="95000"/>
                    <a:lumOff val="5000"/>
                  </a:schemeClr>
                </a:solidFill>
              </a:rPr>
              <a:t>Preşedintele Agenţiei Universitare a Francofoniei (AUF)</a:t>
            </a:r>
          </a:p>
          <a:p>
            <a:r>
              <a:rPr lang="ro-RO" b="1" dirty="0" smtClean="0">
                <a:solidFill>
                  <a:schemeClr val="tx1">
                    <a:lumMod val="95000"/>
                    <a:lumOff val="5000"/>
                  </a:schemeClr>
                </a:solidFill>
              </a:rPr>
              <a:t>Ministrul Educaţiei</a:t>
            </a:r>
            <a:endParaRPr lang="ro-RO" b="1" dirty="0">
              <a:solidFill>
                <a:schemeClr val="tx1">
                  <a:lumMod val="95000"/>
                  <a:lumOff val="5000"/>
                </a:schemeClr>
              </a:solidFill>
            </a:endParaRPr>
          </a:p>
        </p:txBody>
      </p:sp>
      <p:pic>
        <p:nvPicPr>
          <p:cNvPr id="9" name="Imagine 8" descr="senCimpeanu3.jpeg"/>
          <p:cNvPicPr>
            <a:picLocks noChangeAspect="1"/>
          </p:cNvPicPr>
          <p:nvPr/>
        </p:nvPicPr>
        <p:blipFill>
          <a:blip r:embed="rId4" cstate="print"/>
          <a:stretch>
            <a:fillRect/>
          </a:stretch>
        </p:blipFill>
        <p:spPr>
          <a:xfrm>
            <a:off x="6019800" y="457200"/>
            <a:ext cx="2678273" cy="4648200"/>
          </a:xfrm>
          <a:prstGeom prst="rect">
            <a:avLst/>
          </a:prstGeom>
        </p:spPr>
      </p:pic>
    </p:spTree>
  </p:cSld>
  <p:clrMapOvr>
    <a:masterClrMapping/>
  </p:clrMapOvr>
  <p:transition spd="med" advClick="0" advTm="5000">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logo_SEECP_bw1"/>
          <p:cNvPicPr>
            <a:picLocks noChangeAspect="1" noChangeArrowheads="1"/>
          </p:cNvPicPr>
          <p:nvPr/>
        </p:nvPicPr>
        <p:blipFill>
          <a:blip r:embed="rId2" cstate="print"/>
          <a:srcRect/>
          <a:stretch>
            <a:fillRect/>
          </a:stretch>
        </p:blipFill>
        <p:spPr bwMode="auto">
          <a:xfrm>
            <a:off x="400401" y="0"/>
            <a:ext cx="8743599" cy="4191000"/>
          </a:xfrm>
          <a:prstGeom prst="rect">
            <a:avLst/>
          </a:prstGeom>
          <a:noFill/>
          <a:ln w="9525">
            <a:noFill/>
            <a:miter lim="800000"/>
            <a:headEnd/>
            <a:tailEnd/>
          </a:ln>
        </p:spPr>
      </p:pic>
      <p:sp>
        <p:nvSpPr>
          <p:cNvPr id="2" name="Titlu 1"/>
          <p:cNvSpPr>
            <a:spLocks noGrp="1"/>
          </p:cNvSpPr>
          <p:nvPr>
            <p:ph type="title"/>
          </p:nvPr>
        </p:nvSpPr>
        <p:spPr>
          <a:xfrm>
            <a:off x="4038600" y="5257800"/>
            <a:ext cx="5105400" cy="1371600"/>
          </a:xfrm>
          <a:solidFill>
            <a:schemeClr val="bg1">
              <a:lumMod val="95000"/>
            </a:schemeClr>
          </a:solidFill>
        </p:spPr>
        <p:txBody>
          <a:bodyPr>
            <a:normAutofit fontScale="90000"/>
          </a:bodyPr>
          <a:lstStyle/>
          <a:p>
            <a:r>
              <a:rPr lang="ro-RO" sz="1600" b="1" dirty="0" smtClean="0"/>
              <a:t/>
            </a:r>
            <a:br>
              <a:rPr lang="ro-RO" sz="1600" b="1" dirty="0" smtClean="0"/>
            </a:br>
            <a:r>
              <a:rPr lang="ro-RO" sz="1600" b="1" dirty="0" smtClean="0"/>
              <a:t/>
            </a:r>
            <a:br>
              <a:rPr lang="ro-RO" sz="1600" b="1" dirty="0" smtClean="0"/>
            </a:br>
            <a:r>
              <a:rPr lang="fr-FR" sz="2000" b="1" dirty="0" smtClean="0"/>
              <a:t>Senator Gabriela </a:t>
            </a:r>
            <a:r>
              <a:rPr lang="fr-FR" sz="2000" b="1" dirty="0" err="1" smtClean="0"/>
              <a:t>Cre</a:t>
            </a:r>
            <a:r>
              <a:rPr lang="ro-RO" sz="2000" b="1" dirty="0" err="1" smtClean="0"/>
              <a:t>ţu</a:t>
            </a:r>
            <a:r>
              <a:rPr lang="en-US" sz="2000" dirty="0" smtClean="0"/>
              <a:t/>
            </a:r>
            <a:br>
              <a:rPr lang="en-US" sz="2000" dirty="0" smtClean="0"/>
            </a:br>
            <a:r>
              <a:rPr lang="ro-RO" sz="2000" b="1" dirty="0" smtClean="0"/>
              <a:t>Membră a Delegaţiei Parlamentului României la Adunarea Parlamentară a Francofoniei (APF)</a:t>
            </a:r>
            <a:r>
              <a:rPr lang="en-US" sz="2000" dirty="0" smtClean="0"/>
              <a:t/>
            </a:r>
            <a:br>
              <a:rPr lang="en-US" sz="2000" dirty="0" smtClean="0"/>
            </a:br>
            <a:r>
              <a:rPr lang="ro-RO" sz="2000" b="1" dirty="0" smtClean="0"/>
              <a:t>Membră a Reţelei Femeilor Francofone a APF</a:t>
            </a:r>
            <a:r>
              <a:rPr lang="en-US" dirty="0" smtClean="0"/>
              <a:t/>
            </a:r>
            <a:br>
              <a:rPr lang="en-US" dirty="0" smtClean="0"/>
            </a:br>
            <a:endParaRPr lang="en-US" dirty="0"/>
          </a:p>
        </p:txBody>
      </p:sp>
      <p:pic>
        <p:nvPicPr>
          <p:cNvPr id="5" name="Substituent conținut 4" descr="senGabrielaCretu.jpeg"/>
          <p:cNvPicPr>
            <a:picLocks noGrp="1" noChangeAspect="1"/>
          </p:cNvPicPr>
          <p:nvPr>
            <p:ph idx="1"/>
          </p:nvPr>
        </p:nvPicPr>
        <p:blipFill>
          <a:blip r:embed="rId3" cstate="print"/>
          <a:stretch>
            <a:fillRect/>
          </a:stretch>
        </p:blipFill>
        <p:spPr>
          <a:xfrm>
            <a:off x="6019800" y="1143000"/>
            <a:ext cx="2845967" cy="3535363"/>
          </a:xfrm>
        </p:spPr>
      </p:pic>
      <p:sp>
        <p:nvSpPr>
          <p:cNvPr id="8" name="CasetăText 7"/>
          <p:cNvSpPr txBox="1"/>
          <p:nvPr/>
        </p:nvSpPr>
        <p:spPr>
          <a:xfrm>
            <a:off x="304800" y="381000"/>
            <a:ext cx="4495800" cy="4801314"/>
          </a:xfrm>
          <a:prstGeom prst="rect">
            <a:avLst/>
          </a:prstGeom>
          <a:noFill/>
        </p:spPr>
        <p:txBody>
          <a:bodyPr wrap="square" rtlCol="0">
            <a:spAutoFit/>
          </a:bodyPr>
          <a:lstStyle/>
          <a:p>
            <a:r>
              <a:rPr lang="ro-RO" b="1" dirty="0" smtClean="0"/>
              <a:t>Limbile pe care le vorbim ne modelează felul de a fi, ne organizează gândirea şi ne ghidează în stabilirea ierarhiei propriilor valori.</a:t>
            </a:r>
            <a:endParaRPr lang="en-US" b="1" dirty="0" smtClean="0"/>
          </a:p>
          <a:p>
            <a:r>
              <a:rPr lang="ro-RO" b="1" dirty="0" smtClean="0"/>
              <a:t>Sunt francofonă și francofilă pentru că limba franceză le-a dăruit românilor cuvintele: </a:t>
            </a:r>
            <a:r>
              <a:rPr lang="ro-RO" b="1" i="1" dirty="0" smtClean="0"/>
              <a:t>egalitate, umanitate, feminism, politică </a:t>
            </a:r>
            <a:r>
              <a:rPr lang="ro-RO" b="1" dirty="0" smtClean="0"/>
              <a:t>şi</a:t>
            </a:r>
            <a:r>
              <a:rPr lang="ro-RO" b="1" i="1" dirty="0" smtClean="0"/>
              <a:t> revoluție</a:t>
            </a:r>
            <a:r>
              <a:rPr lang="ro-RO" b="1" dirty="0" smtClean="0"/>
              <a:t>, reperele existenţei mele!</a:t>
            </a:r>
            <a:endParaRPr lang="en-US" b="1" dirty="0" smtClean="0"/>
          </a:p>
          <a:p>
            <a:r>
              <a:rPr lang="ro-RO" b="1" dirty="0" smtClean="0"/>
              <a:t>Francofonia mileniului trei deschide noi șantiere de cooperare internațională dedicate unor probleme vitale pentru dezvoltarea durabilă și bunăstarea globală.</a:t>
            </a:r>
            <a:endParaRPr lang="en-US" b="1" dirty="0" smtClean="0"/>
          </a:p>
          <a:p>
            <a:r>
              <a:rPr lang="ro-RO" b="1" dirty="0" smtClean="0"/>
              <a:t>Vorbiţi limba franceză pentru o lume mai bună pentru toți!</a:t>
            </a:r>
            <a:endParaRPr lang="en-US" b="1" dirty="0" smtClean="0"/>
          </a:p>
          <a:p>
            <a:endParaRPr lang="ro-RO" b="1" dirty="0" smtClean="0"/>
          </a:p>
          <a:p>
            <a:r>
              <a:rPr lang="ro-RO" b="1" dirty="0" err="1" smtClean="0"/>
              <a:t>Vive</a:t>
            </a:r>
            <a:r>
              <a:rPr lang="ro-RO" b="1" dirty="0" smtClean="0"/>
              <a:t> la Francophonie!</a:t>
            </a:r>
            <a:endParaRPr lang="en-US" b="1" dirty="0"/>
          </a:p>
        </p:txBody>
      </p:sp>
      <p:pic>
        <p:nvPicPr>
          <p:cNvPr id="9" name="Imagine 8" descr="APF_logo_couleur.png"/>
          <p:cNvPicPr>
            <a:picLocks noChangeAspect="1"/>
          </p:cNvPicPr>
          <p:nvPr/>
        </p:nvPicPr>
        <p:blipFill>
          <a:blip r:embed="rId4" cstate="print"/>
          <a:stretch>
            <a:fillRect/>
          </a:stretch>
        </p:blipFill>
        <p:spPr>
          <a:xfrm>
            <a:off x="685800" y="5181600"/>
            <a:ext cx="1885454" cy="1301655"/>
          </a:xfrm>
          <a:prstGeom prst="rect">
            <a:avLst/>
          </a:prstGeom>
        </p:spPr>
      </p:pic>
    </p:spTree>
  </p:cSld>
  <p:clrMapOvr>
    <a:masterClrMapping/>
  </p:clrMapOvr>
  <p:transition spd="med" advClick="0" advTm="60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u 2"/>
          <p:cNvSpPr>
            <a:spLocks noGrp="1"/>
          </p:cNvSpPr>
          <p:nvPr>
            <p:ph type="subTitle" idx="1"/>
          </p:nvPr>
        </p:nvSpPr>
        <p:spPr>
          <a:xfrm>
            <a:off x="3733800" y="5334000"/>
            <a:ext cx="5029200" cy="1219200"/>
          </a:xfrm>
          <a:solidFill>
            <a:schemeClr val="bg1">
              <a:lumMod val="95000"/>
            </a:schemeClr>
          </a:solidFill>
        </p:spPr>
        <p:txBody>
          <a:bodyPr>
            <a:noAutofit/>
          </a:bodyPr>
          <a:lstStyle/>
          <a:p>
            <a:r>
              <a:rPr lang="en-US" sz="1800" b="1" dirty="0" smtClean="0">
                <a:solidFill>
                  <a:schemeClr val="tx1"/>
                </a:solidFill>
              </a:rPr>
              <a:t>Senator Ambrozie-Irineu Dar</a:t>
            </a:r>
            <a:r>
              <a:rPr lang="ro-RO" sz="1800" b="1" dirty="0" err="1" smtClean="0">
                <a:solidFill>
                  <a:schemeClr val="tx1"/>
                </a:solidFill>
              </a:rPr>
              <a:t>ău</a:t>
            </a:r>
            <a:endParaRPr lang="ro-RO" sz="1800" b="1" dirty="0" smtClean="0">
              <a:solidFill>
                <a:schemeClr val="tx1"/>
              </a:solidFill>
            </a:endParaRPr>
          </a:p>
          <a:p>
            <a:r>
              <a:rPr lang="ro-RO" sz="1800" b="1" dirty="0" smtClean="0">
                <a:solidFill>
                  <a:schemeClr val="tx1"/>
                </a:solidFill>
              </a:rPr>
              <a:t>Membru al Delegaţiei Parlamentului României la </a:t>
            </a:r>
          </a:p>
          <a:p>
            <a:r>
              <a:rPr lang="ro-RO" sz="1800" b="1" dirty="0" smtClean="0">
                <a:solidFill>
                  <a:schemeClr val="tx1"/>
                </a:solidFill>
              </a:rPr>
              <a:t>Adunarea Parlamentară a Francofoniei (APF)</a:t>
            </a:r>
          </a:p>
          <a:p>
            <a:r>
              <a:rPr lang="ro-RO" sz="1800" b="1" dirty="0" smtClean="0">
                <a:solidFill>
                  <a:schemeClr val="tx1"/>
                </a:solidFill>
              </a:rPr>
              <a:t>Membru al Reţelei Tinerilor Parlamentari a APF</a:t>
            </a:r>
            <a:endParaRPr lang="en-US" sz="1800" b="1" dirty="0" smtClean="0">
              <a:solidFill>
                <a:schemeClr val="tx1"/>
              </a:solidFill>
            </a:endParaRPr>
          </a:p>
          <a:p>
            <a:endParaRPr lang="en-US" sz="1800" dirty="0"/>
          </a:p>
        </p:txBody>
      </p:sp>
      <p:pic>
        <p:nvPicPr>
          <p:cNvPr id="5" name="Picture 2" descr="logo_SEECP_bw1"/>
          <p:cNvPicPr>
            <a:picLocks noChangeAspect="1" noChangeArrowheads="1"/>
          </p:cNvPicPr>
          <p:nvPr/>
        </p:nvPicPr>
        <p:blipFill>
          <a:blip r:embed="rId2" cstate="print"/>
          <a:srcRect/>
          <a:stretch>
            <a:fillRect/>
          </a:stretch>
        </p:blipFill>
        <p:spPr bwMode="auto">
          <a:xfrm>
            <a:off x="82452" y="0"/>
            <a:ext cx="9061548" cy="4343400"/>
          </a:xfrm>
          <a:prstGeom prst="rect">
            <a:avLst/>
          </a:prstGeom>
          <a:noFill/>
          <a:ln w="9525">
            <a:noFill/>
            <a:miter lim="800000"/>
            <a:headEnd/>
            <a:tailEnd/>
          </a:ln>
        </p:spPr>
      </p:pic>
      <p:sp>
        <p:nvSpPr>
          <p:cNvPr id="7" name="CasetăText 6"/>
          <p:cNvSpPr txBox="1"/>
          <p:nvPr/>
        </p:nvSpPr>
        <p:spPr>
          <a:xfrm>
            <a:off x="6324600" y="1371600"/>
            <a:ext cx="2590800" cy="369332"/>
          </a:xfrm>
          <a:prstGeom prst="rect">
            <a:avLst/>
          </a:prstGeom>
          <a:noFill/>
        </p:spPr>
        <p:txBody>
          <a:bodyPr wrap="square" rtlCol="0">
            <a:spAutoFit/>
          </a:bodyPr>
          <a:lstStyle/>
          <a:p>
            <a:endParaRPr lang="en-US" dirty="0"/>
          </a:p>
        </p:txBody>
      </p:sp>
      <p:sp>
        <p:nvSpPr>
          <p:cNvPr id="15364" name="Rectangle 4"/>
          <p:cNvSpPr>
            <a:spLocks noChangeArrowheads="1"/>
          </p:cNvSpPr>
          <p:nvPr/>
        </p:nvSpPr>
        <p:spPr bwMode="auto">
          <a:xfrm rot="10800000" flipV="1">
            <a:off x="152400" y="1964323"/>
            <a:ext cx="4800600"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0" u="none" strike="noStrike" cap="none" normalizeH="0" baseline="0" dirty="0" smtClean="0">
                <a:ln>
                  <a:noFill/>
                </a:ln>
                <a:solidFill>
                  <a:schemeClr val="tx1"/>
                </a:solidFill>
                <a:effectLst/>
                <a:latin typeface="+mj-lt"/>
                <a:ea typeface="Calibri" pitchFamily="34" charset="0"/>
                <a:cs typeface="Times New Roman" pitchFamily="18" charset="0"/>
              </a:rPr>
              <a:t>Cu toate dificultățile generate de pandemie, cooperarea și schimburile între popoarele și parlamentele francofone trebuie să continue în toate domeniile - fie că vorbim despre educație și societatea cunoașterii, despre dezvoltare durabilă și economie digitală sau despre cultură și diplomație. De asemenea, APF va contribui la încurajarea participării femeilor și tinerilor la viața politică, economică și socială.</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ro-RO" b="1" i="0" u="none" strike="noStrike" cap="none" normalizeH="0" baseline="0" dirty="0" smtClean="0">
              <a:ln>
                <a:noFill/>
              </a:ln>
              <a:solidFill>
                <a:schemeClr val="tx1"/>
              </a:solidFill>
              <a:effectLst/>
              <a:latin typeface="+mj-lt"/>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smtClean="0">
                <a:ln>
                  <a:noFill/>
                </a:ln>
                <a:solidFill>
                  <a:schemeClr val="tx1"/>
                </a:solidFill>
                <a:effectLst/>
                <a:latin typeface="+mj-lt"/>
                <a:ea typeface="Calibri" pitchFamily="34" charset="0"/>
                <a:cs typeface="Times New Roman" pitchFamily="18" charset="0"/>
              </a:rPr>
              <a:t>Vive la Francophonie !</a:t>
            </a:r>
            <a:endParaRPr kumimoji="0" lang="fr-FR" b="1" i="0" u="none" strike="noStrike" cap="none" normalizeH="0" baseline="0" dirty="0" smtClean="0">
              <a:ln>
                <a:noFill/>
              </a:ln>
              <a:solidFill>
                <a:schemeClr val="tx1"/>
              </a:solidFill>
              <a:effectLst/>
              <a:latin typeface="+mj-lt"/>
              <a:cs typeface="Arial" pitchFamily="34" charset="0"/>
            </a:endParaRPr>
          </a:p>
        </p:txBody>
      </p:sp>
      <p:pic>
        <p:nvPicPr>
          <p:cNvPr id="13" name="Imagine 12" descr="APF_logo_couleur.png"/>
          <p:cNvPicPr>
            <a:picLocks noChangeAspect="1"/>
          </p:cNvPicPr>
          <p:nvPr/>
        </p:nvPicPr>
        <p:blipFill>
          <a:blip r:embed="rId3" cstate="print"/>
          <a:stretch>
            <a:fillRect/>
          </a:stretch>
        </p:blipFill>
        <p:spPr>
          <a:xfrm>
            <a:off x="304800" y="5334000"/>
            <a:ext cx="1885454" cy="1301655"/>
          </a:xfrm>
          <a:prstGeom prst="rect">
            <a:avLst/>
          </a:prstGeom>
        </p:spPr>
      </p:pic>
      <p:pic>
        <p:nvPicPr>
          <p:cNvPr id="14" name="Imagine 13" descr="AmbrozieDarau.jpeg"/>
          <p:cNvPicPr>
            <a:picLocks noChangeAspect="1"/>
          </p:cNvPicPr>
          <p:nvPr/>
        </p:nvPicPr>
        <p:blipFill>
          <a:blip r:embed="rId4" cstate="print"/>
          <a:stretch>
            <a:fillRect/>
          </a:stretch>
        </p:blipFill>
        <p:spPr>
          <a:xfrm>
            <a:off x="5562600" y="914400"/>
            <a:ext cx="3429000" cy="4309819"/>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ă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TotalTime>
  <Words>118</Words>
  <Application>Microsoft Office PowerPoint</Application>
  <PresentationFormat>Expunere pe ecran (4:3)</PresentationFormat>
  <Paragraphs>19</Paragraphs>
  <Slides>3</Slides>
  <Notes>0</Notes>
  <HiddenSlides>0</HiddenSlides>
  <MMClips>0</MMClips>
  <ScaleCrop>false</ScaleCrop>
  <HeadingPairs>
    <vt:vector size="4" baseType="variant">
      <vt:variant>
        <vt:lpstr>Temă</vt:lpstr>
      </vt:variant>
      <vt:variant>
        <vt:i4>1</vt:i4>
      </vt:variant>
      <vt:variant>
        <vt:lpstr>Titluri diapozitive</vt:lpstr>
      </vt:variant>
      <vt:variant>
        <vt:i4>3</vt:i4>
      </vt:variant>
    </vt:vector>
  </HeadingPairs>
  <TitlesOfParts>
    <vt:vector size="4" baseType="lpstr">
      <vt:lpstr>Temă Office</vt:lpstr>
      <vt:lpstr> Francofonia, comunitate internațională fondată pe împărtășirea limbii franceze și a unui set de valori comune, demonstrează  astăzi, mai mult decât oricând, în fața provocărilor care ne pun la grea încercare, puterea de rezistență și de reconstrucție la toate nivelurile - diplomatic, parlamentar, universitar, cultural, economic și social. Și pentru că ONU a proclamat încă din anul 2012 ziua de 20 Martie - Ziua Internațională a Fericirii, sărbătorim împreună Francofonia ca semn al speranței, construind împreună o lume a francofoniei în spiritul solidarității și responsabilității, valori care ne caracterizează pe toți!   Vive la Francophonie ! </vt:lpstr>
      <vt:lpstr>  Senator Gabriela Creţu Membră a Delegaţiei Parlamentului României la Adunarea Parlamentară a Francofoniei (APF) Membră a Reţelei Femeilor Francofone a APF </vt:lpstr>
      <vt:lpstr>Diapozitivul 3</vt:lpstr>
    </vt:vector>
  </TitlesOfParts>
  <Company>SENAT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Diapozitivul 1</dc:title>
  <dc:creator>adriana.badea</dc:creator>
  <cp:lastModifiedBy>adriana.badea</cp:lastModifiedBy>
  <cp:revision>38</cp:revision>
  <dcterms:created xsi:type="dcterms:W3CDTF">2021-03-18T06:54:29Z</dcterms:created>
  <dcterms:modified xsi:type="dcterms:W3CDTF">2021-03-18T09:17:41Z</dcterms:modified>
</cp:coreProperties>
</file>